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10"/>
  </p:notesMasterIdLst>
  <p:sldIdLst>
    <p:sldId id="269" r:id="rId3"/>
    <p:sldId id="317" r:id="rId4"/>
    <p:sldId id="286" r:id="rId5"/>
    <p:sldId id="326" r:id="rId6"/>
    <p:sldId id="327" r:id="rId7"/>
    <p:sldId id="321" r:id="rId8"/>
    <p:sldId id="32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8C8C8C"/>
    <a:srgbClr val="ED1C24"/>
    <a:srgbClr val="B4B4B4"/>
    <a:srgbClr val="646464"/>
    <a:srgbClr val="C8C8C8"/>
    <a:srgbClr val="88F1E5"/>
    <a:srgbClr val="88D8E5"/>
    <a:srgbClr val="88E4E5"/>
    <a:srgbClr val="21B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24378-00D7-45FF-AB87-4712D912B902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BC4DB-98FB-4A90-8BBF-47B6EA0017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597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 l="-1000"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20764" y="2699657"/>
            <a:ext cx="6415314" cy="1147536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Autofit/>
          </a:bodyPr>
          <a:lstStyle>
            <a:lvl1pPr algn="l">
              <a:defRPr sz="5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9392" y="4056743"/>
            <a:ext cx="5776685" cy="508000"/>
          </a:xfrm>
          <a:solidFill>
            <a:schemeClr val="bg1"/>
          </a:solidFill>
          <a:effectLst>
            <a:outerShdw blurRad="50800" dist="63500" dir="5400000" algn="t" rotWithShape="0">
              <a:prstClr val="black"/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 anchor="ctr">
            <a:normAutofit/>
          </a:bodyPr>
          <a:lstStyle>
            <a:lvl1pPr marL="0" indent="0" algn="l"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0482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1579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 hasCustomPrompt="1"/>
          </p:nvPr>
        </p:nvSpPr>
        <p:spPr>
          <a:xfrm>
            <a:off x="3474867" y="2872569"/>
            <a:ext cx="5260975" cy="1311128"/>
          </a:xfrm>
        </p:spPr>
        <p:txBody>
          <a:bodyPr anchor="ctr">
            <a:spAutoFit/>
          </a:bodyPr>
          <a:lstStyle>
            <a:lvl1pPr marL="0" indent="0" algn="ctr">
              <a:buNone/>
              <a:defRPr sz="8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632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0"/>
          </p:nvPr>
        </p:nvSpPr>
        <p:spPr>
          <a:xfrm>
            <a:off x="1785032" y="1582057"/>
            <a:ext cx="8632143" cy="481874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1859294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>
        <p15:guide id="1" pos="6562" userDrawn="1">
          <p15:clr>
            <a:srgbClr val="FBAE40"/>
          </p15:clr>
        </p15:guide>
        <p15:guide id="2" pos="1118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24732"/>
          </a:xfr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457927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0"/>
          </p:nvPr>
        </p:nvSpPr>
        <p:spPr>
          <a:xfrm>
            <a:off x="1785032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41143" y="1407886"/>
            <a:ext cx="4151087" cy="4992915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17272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792858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01830" y="1267384"/>
            <a:ext cx="4190400" cy="42763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0"/>
          </p:nvPr>
        </p:nvSpPr>
        <p:spPr>
          <a:xfrm>
            <a:off x="1785032" y="1792507"/>
            <a:ext cx="4198226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0" name="内容占位符 2"/>
          <p:cNvSpPr>
            <a:spLocks noGrp="1"/>
          </p:cNvSpPr>
          <p:nvPr>
            <p:ph idx="11"/>
          </p:nvPr>
        </p:nvSpPr>
        <p:spPr>
          <a:xfrm>
            <a:off x="6201831" y="1792507"/>
            <a:ext cx="4190399" cy="4608294"/>
          </a:xfrm>
        </p:spPr>
        <p:txBody>
          <a:bodyPr/>
          <a:lstStyle>
            <a:lvl1pPr marL="228600" indent="-228600">
              <a:buSzPct val="120000"/>
              <a:buFontTx/>
              <a:buBlip>
                <a:blip r:embed="rId3"/>
              </a:buBlip>
              <a:defRPr sz="2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014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791269" y="1307618"/>
            <a:ext cx="2799871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93110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0" name="文本占位符 4"/>
          <p:cNvSpPr>
            <a:spLocks noGrp="1"/>
          </p:cNvSpPr>
          <p:nvPr>
            <p:ph type="body" sz="quarter" idx="10" hasCustomPrompt="1"/>
          </p:nvPr>
        </p:nvSpPr>
        <p:spPr>
          <a:xfrm>
            <a:off x="7593655" y="1307618"/>
            <a:ext cx="2798575" cy="347165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单击此处编辑文本样式</a:t>
            </a: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85032" y="377895"/>
            <a:ext cx="86071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5" name="内容占位符 2"/>
          <p:cNvSpPr>
            <a:spLocks noGrp="1"/>
          </p:cNvSpPr>
          <p:nvPr>
            <p:ph idx="11"/>
          </p:nvPr>
        </p:nvSpPr>
        <p:spPr>
          <a:xfrm>
            <a:off x="1785032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2"/>
          </p:nvPr>
        </p:nvSpPr>
        <p:spPr>
          <a:xfrm>
            <a:off x="4685577" y="1792507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18" name="内容占位符 2"/>
          <p:cNvSpPr>
            <a:spLocks noGrp="1"/>
          </p:cNvSpPr>
          <p:nvPr>
            <p:ph idx="13"/>
          </p:nvPr>
        </p:nvSpPr>
        <p:spPr>
          <a:xfrm>
            <a:off x="7586122" y="1792506"/>
            <a:ext cx="2806108" cy="4608294"/>
          </a:xfrm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0405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7"/>
          </p:nvPr>
        </p:nvSpPr>
        <p:spPr>
          <a:xfrm>
            <a:off x="6096001" y="2046512"/>
            <a:ext cx="4978400" cy="3236687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0" hasCustomPrompt="1"/>
          </p:nvPr>
        </p:nvSpPr>
        <p:spPr>
          <a:xfrm>
            <a:off x="1129553" y="2046512"/>
            <a:ext cx="4966447" cy="3236687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129553" y="377895"/>
            <a:ext cx="9944847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935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张图片和内容"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5" hasCustomPrompt="1"/>
          </p:nvPr>
        </p:nvSpPr>
        <p:spPr>
          <a:xfrm>
            <a:off x="1404602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3" name="图片占位符 7"/>
          <p:cNvSpPr>
            <a:spLocks noGrp="1"/>
          </p:cNvSpPr>
          <p:nvPr>
            <p:ph type="pic" sz="quarter" idx="16" hasCustomPrompt="1"/>
          </p:nvPr>
        </p:nvSpPr>
        <p:spPr>
          <a:xfrm>
            <a:off x="6229353" y="1291771"/>
            <a:ext cx="4552947" cy="31680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内容占位符 2"/>
          <p:cNvSpPr>
            <a:spLocks noGrp="1"/>
          </p:cNvSpPr>
          <p:nvPr>
            <p:ph idx="17"/>
          </p:nvPr>
        </p:nvSpPr>
        <p:spPr>
          <a:xfrm>
            <a:off x="1404602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2" name="内容占位符 2"/>
          <p:cNvSpPr>
            <a:spLocks noGrp="1"/>
          </p:cNvSpPr>
          <p:nvPr>
            <p:ph idx="18"/>
          </p:nvPr>
        </p:nvSpPr>
        <p:spPr>
          <a:xfrm>
            <a:off x="6229353" y="4459802"/>
            <a:ext cx="4552947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404602" y="377895"/>
            <a:ext cx="9377698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828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和内容">
    <p:bg>
      <p:bgPr>
        <a:blipFill dpi="0" rotWithShape="1">
          <a:blip r:embed="rId2">
            <a:lum/>
          </a:blip>
          <a:srcRect/>
          <a:stretch>
            <a:fillRect l="-1000"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7"/>
          <p:cNvSpPr>
            <a:spLocks noGrp="1"/>
          </p:cNvSpPr>
          <p:nvPr>
            <p:ph type="pic" sz="quarter" idx="18" hasCustomPrompt="1"/>
          </p:nvPr>
        </p:nvSpPr>
        <p:spPr>
          <a:xfrm>
            <a:off x="1156953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4" name="图片占位符 7"/>
          <p:cNvSpPr>
            <a:spLocks noGrp="1"/>
          </p:cNvSpPr>
          <p:nvPr>
            <p:ph type="pic" sz="quarter" idx="19" hasCustomPrompt="1"/>
          </p:nvPr>
        </p:nvSpPr>
        <p:spPr>
          <a:xfrm>
            <a:off x="4505830" y="1277258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17" name="图片占位符 7"/>
          <p:cNvSpPr>
            <a:spLocks noGrp="1"/>
          </p:cNvSpPr>
          <p:nvPr>
            <p:ph type="pic" sz="quarter" idx="20" hasCustomPrompt="1"/>
          </p:nvPr>
        </p:nvSpPr>
        <p:spPr>
          <a:xfrm>
            <a:off x="7854707" y="1277257"/>
            <a:ext cx="3148348" cy="3145730"/>
          </a:xfrm>
          <a:solidFill>
            <a:schemeClr val="bg1"/>
          </a:solidFill>
          <a:ln w="3175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>
            <a:lvl1pPr algn="ctr">
              <a:defRPr sz="2000">
                <a:solidFill>
                  <a:srgbClr val="3C3C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单击添加图片</a:t>
            </a:r>
            <a:endParaRPr lang="zh-CN" altLang="en-US" dirty="0"/>
          </a:p>
        </p:txBody>
      </p:sp>
      <p:sp>
        <p:nvSpPr>
          <p:cNvPr id="23" name="内容占位符 2"/>
          <p:cNvSpPr>
            <a:spLocks noGrp="1"/>
          </p:cNvSpPr>
          <p:nvPr>
            <p:ph idx="17"/>
          </p:nvPr>
        </p:nvSpPr>
        <p:spPr>
          <a:xfrm>
            <a:off x="1124187" y="4441387"/>
            <a:ext cx="3217625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4" name="内容占位符 2"/>
          <p:cNvSpPr>
            <a:spLocks noGrp="1"/>
          </p:cNvSpPr>
          <p:nvPr>
            <p:ph idx="21"/>
          </p:nvPr>
        </p:nvSpPr>
        <p:spPr>
          <a:xfrm>
            <a:off x="4467226" y="4441387"/>
            <a:ext cx="3219392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25" name="内容占位符 2"/>
          <p:cNvSpPr>
            <a:spLocks noGrp="1"/>
          </p:cNvSpPr>
          <p:nvPr>
            <p:ph idx="22"/>
          </p:nvPr>
        </p:nvSpPr>
        <p:spPr>
          <a:xfrm>
            <a:off x="7812033" y="4441387"/>
            <a:ext cx="3223566" cy="1883848"/>
          </a:xfrm>
          <a:solidFill>
            <a:srgbClr val="3C3C3C"/>
          </a:solidFill>
          <a:ln w="63500">
            <a:noFill/>
            <a:miter lim="800000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228600" indent="-228600">
              <a:buSzPct val="120000"/>
              <a:buFontTx/>
              <a:buBlip>
                <a:blip r:embed="rId3"/>
              </a:buBlip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685800" indent="-228600">
              <a:buSzPct val="120000"/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SzPct val="120000"/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714500" indent="-342900">
              <a:buFont typeface="+mj-ea"/>
              <a:buAutoNum type="circleNumDbPlain"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156953" y="377895"/>
            <a:ext cx="9846102" cy="792000"/>
          </a:xfrm>
        </p:spPr>
        <p:txBody>
          <a:bodyPr/>
          <a:lstStyle>
            <a:lvl1pPr algn="ctr">
              <a:defRPr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9461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558A7-513C-47BE-9B6D-29FE45CBE407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E8B8F-0AD3-4B91-89A9-EA0C1FE924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95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2" r:id="rId7"/>
    <p:sldLayoutId id="2147483663" r:id="rId8"/>
    <p:sldLayoutId id="2147483664" r:id="rId9"/>
    <p:sldLayoutId id="2147483661" r:id="rId10"/>
    <p:sldLayoutId id="21474836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4000" dirty="0"/>
              <a:t>计算机动画编程技术大作业</a:t>
            </a:r>
            <a:endParaRPr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表情制作软件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851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1785032" y="1287277"/>
            <a:ext cx="8607198" cy="4579715"/>
          </a:xfrm>
        </p:spPr>
        <p:txBody>
          <a:bodyPr/>
          <a:lstStyle/>
          <a:p>
            <a:r>
              <a:rPr lang="en-US" altLang="zh-CN" sz="3600" dirty="0" smtClean="0"/>
              <a:t>	</a:t>
            </a:r>
            <a:r>
              <a:rPr lang="zh-CN" altLang="zh-CN" sz="3600" dirty="0" smtClean="0"/>
              <a:t>人</a:t>
            </a:r>
            <a:r>
              <a:rPr lang="zh-CN" altLang="zh-CN" sz="3600" dirty="0"/>
              <a:t>脸识别是所有的生物识别方法中应用最广泛的技术之一，人脸识别技术是一项近年来兴起的，但不大为人所知的新技术。针对目前年轻人越来越喜欢独特性自拍的现状，很多关于人脸识别添加特效的应用应运而生，我们小组也是针对这一现象，于是模仿市面上一些人脸识别的应用，像</a:t>
            </a:r>
            <a:r>
              <a:rPr lang="en-US" altLang="zh-CN" sz="3600" dirty="0" err="1"/>
              <a:t>Faceu</a:t>
            </a:r>
            <a:r>
              <a:rPr lang="zh-CN" altLang="zh-CN" sz="3600" dirty="0"/>
              <a:t>、</a:t>
            </a:r>
            <a:r>
              <a:rPr lang="en-US" altLang="zh-CN" sz="3600" dirty="0" err="1"/>
              <a:t>qq</a:t>
            </a:r>
            <a:r>
              <a:rPr lang="zh-CN" altLang="zh-CN" sz="3600" dirty="0"/>
              <a:t>视频聊天等，做一款人脸识别的表情软件。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6009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实验内容框架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0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err="1" smtClean="0"/>
              <a:t>OpenCvSharp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</a:t>
            </a:r>
            <a:r>
              <a:rPr lang="en-US" altLang="zh-CN" sz="2800" dirty="0"/>
              <a:t>opencv2</a:t>
            </a:r>
            <a:r>
              <a:rPr lang="zh-CN" altLang="zh-CN" sz="2800" dirty="0"/>
              <a:t>中人脸检测使用的是</a:t>
            </a:r>
            <a:r>
              <a:rPr lang="en-US" altLang="zh-CN" sz="2800" dirty="0"/>
              <a:t> </a:t>
            </a:r>
            <a:r>
              <a:rPr lang="en-US" altLang="zh-CN" sz="2800" dirty="0" err="1"/>
              <a:t>detectMultiScale</a:t>
            </a:r>
            <a:r>
              <a:rPr lang="zh-CN" altLang="zh-CN" sz="2800" dirty="0"/>
              <a:t>函数。函数</a:t>
            </a:r>
            <a:r>
              <a:rPr lang="en-US" altLang="zh-CN" sz="2800" dirty="0" err="1"/>
              <a:t>DetectMultiScale</a:t>
            </a:r>
            <a:r>
              <a:rPr lang="zh-CN" altLang="zh-CN" sz="2800" dirty="0"/>
              <a:t>可以检测出图片中所有的人脸，并将人脸用</a:t>
            </a:r>
            <a:r>
              <a:rPr lang="en-US" altLang="zh-CN" sz="2800" dirty="0"/>
              <a:t>vector</a:t>
            </a:r>
            <a:r>
              <a:rPr lang="zh-CN" altLang="zh-CN" sz="2800" dirty="0"/>
              <a:t>保存各个人脸的坐标、大小（用矩形表示），函数由分类器对象调用</a:t>
            </a:r>
            <a:r>
              <a:rPr lang="zh-CN" altLang="zh-CN" sz="2800" dirty="0" smtClean="0"/>
              <a:t>。</a:t>
            </a:r>
            <a:endParaRPr lang="zh-CN" altLang="en-US" sz="2800" dirty="0"/>
          </a:p>
          <a:p>
            <a:r>
              <a:rPr lang="zh-CN" altLang="en-US" sz="2800" dirty="0" smtClean="0"/>
              <a:t>摄像头调用</a:t>
            </a:r>
            <a:endParaRPr lang="en-US" altLang="zh-CN" sz="2800" dirty="0" smtClean="0"/>
          </a:p>
          <a:p>
            <a:r>
              <a:rPr lang="zh-CN" altLang="en-US" sz="2800" dirty="0" smtClean="0"/>
              <a:t>调用人脸位置</a:t>
            </a:r>
            <a:endParaRPr lang="en-US" altLang="zh-CN" sz="2800" dirty="0" smtClean="0"/>
          </a:p>
          <a:p>
            <a:r>
              <a:rPr lang="zh-CN" altLang="en-US" sz="2800" dirty="0" smtClean="0"/>
              <a:t>添加动画效果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57426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6037" y="210470"/>
            <a:ext cx="8505188" cy="430276"/>
          </a:xfrm>
        </p:spPr>
        <p:txBody>
          <a:bodyPr>
            <a:noAutofit/>
          </a:bodyPr>
          <a:lstStyle/>
          <a:p>
            <a:r>
              <a:rPr lang="zh-CN" altLang="zh-CN" sz="3600" dirty="0"/>
              <a:t>架构设计</a:t>
            </a:r>
            <a:endParaRPr lang="zh-CN" altLang="en-US" sz="3600" dirty="0"/>
          </a:p>
        </p:txBody>
      </p:sp>
      <p:pic>
        <p:nvPicPr>
          <p:cNvPr id="1026" name="图片 5" descr="I_KALKE96_57BUBHT[0DT@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643" y="808171"/>
            <a:ext cx="7787976" cy="6049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003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032" y="0"/>
            <a:ext cx="8607198" cy="792000"/>
          </a:xfrm>
        </p:spPr>
        <p:txBody>
          <a:bodyPr>
            <a:normAutofit/>
          </a:bodyPr>
          <a:lstStyle/>
          <a:p>
            <a:pPr lvl="0"/>
            <a:r>
              <a:rPr lang="zh-CN" altLang="zh-CN" sz="3600" dirty="0"/>
              <a:t>模块</a:t>
            </a:r>
            <a:r>
              <a:rPr lang="zh-CN" altLang="zh-CN" sz="3600" dirty="0" smtClean="0"/>
              <a:t>设计</a:t>
            </a:r>
            <a:endParaRPr lang="zh-CN" altLang="en-US" sz="3600" dirty="0"/>
          </a:p>
        </p:txBody>
      </p:sp>
      <p:pic>
        <p:nvPicPr>
          <p:cNvPr id="2050" name="图片 6" descr="C:\Users\Administrator\Desktop\DeploymentDiagram1.jpgDeploymentDiagram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645" y="709852"/>
            <a:ext cx="6483971" cy="6148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9809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359" y="3474718"/>
            <a:ext cx="4341001" cy="33890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8" y="3474718"/>
            <a:ext cx="4333641" cy="33832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9" y="0"/>
            <a:ext cx="4333640" cy="338328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978" y="0"/>
            <a:ext cx="4308382" cy="336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34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8" y="3474717"/>
            <a:ext cx="4740453" cy="338328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112" y="0"/>
            <a:ext cx="4700439" cy="33832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20" y="-1"/>
            <a:ext cx="4744374" cy="338328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085" y="3474716"/>
            <a:ext cx="4770809" cy="338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234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science students">
      <a:dk1>
        <a:sysClr val="windowText" lastClr="000000"/>
      </a:dk1>
      <a:lt1>
        <a:sysClr val="window" lastClr="FFFFFF"/>
      </a:lt1>
      <a:dk2>
        <a:srgbClr val="44546A"/>
      </a:dk2>
      <a:lt2>
        <a:srgbClr val="FADC2B"/>
      </a:lt2>
      <a:accent1>
        <a:srgbClr val="ED1C24"/>
      </a:accent1>
      <a:accent2>
        <a:srgbClr val="3C3C3C"/>
      </a:accent2>
      <a:accent3>
        <a:srgbClr val="646464"/>
      </a:accent3>
      <a:accent4>
        <a:srgbClr val="8C8C8C"/>
      </a:accent4>
      <a:accent5>
        <a:srgbClr val="B4B4B4"/>
      </a:accent5>
      <a:accent6>
        <a:srgbClr val="9B9B9B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4" id="{F4BBA5F8-80E5-4ECE-A367-8DF178A46D87}" vid="{1DF69768-D4DB-4129-8701-BC4F8580BEA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CB7C206-43CB-43BB-94FF-535F880D2F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科学项目演示文稿(宽屏)</Template>
  <TotalTime>0</TotalTime>
  <Words>73</Words>
  <Application>Microsoft Office PowerPoint</Application>
  <PresentationFormat>宽屏</PresentationFormat>
  <Paragraphs>11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3" baseType="lpstr">
      <vt:lpstr>宋体</vt:lpstr>
      <vt:lpstr>微软雅黑</vt:lpstr>
      <vt:lpstr>Arial</vt:lpstr>
      <vt:lpstr>Calibri</vt:lpstr>
      <vt:lpstr>Calibri Light</vt:lpstr>
      <vt:lpstr>Office 主题</vt:lpstr>
      <vt:lpstr>计算机动画编程技术大作业</vt:lpstr>
      <vt:lpstr>PowerPoint 演示文稿</vt:lpstr>
      <vt:lpstr>实验内容框架</vt:lpstr>
      <vt:lpstr>架构设计</vt:lpstr>
      <vt:lpstr>模块设计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2017-06-10T06:13:20Z</dcterms:created>
  <dcterms:modified xsi:type="dcterms:W3CDTF">2017-06-10T06:33:02Z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TC043557019991</vt:lpwstr>
  </property>
</Properties>
</file>